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CC3A-AECC-4B72-9C1D-6CA54B004B5C}" type="datetimeFigureOut">
              <a:rPr lang="es-CO" smtClean="0"/>
              <a:t>21/01/2015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542-A8A6-4ED1-AA31-A21B277C43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289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CC3A-AECC-4B72-9C1D-6CA54B004B5C}" type="datetimeFigureOut">
              <a:rPr lang="es-CO" smtClean="0"/>
              <a:t>21/01/2015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542-A8A6-4ED1-AA31-A21B277C43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470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CC3A-AECC-4B72-9C1D-6CA54B004B5C}" type="datetimeFigureOut">
              <a:rPr lang="es-CO" smtClean="0"/>
              <a:t>21/01/2015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542-A8A6-4ED1-AA31-A21B277C43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921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CC3A-AECC-4B72-9C1D-6CA54B004B5C}" type="datetimeFigureOut">
              <a:rPr lang="es-CO" smtClean="0"/>
              <a:t>21/01/2015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542-A8A6-4ED1-AA31-A21B277C43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79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CC3A-AECC-4B72-9C1D-6CA54B004B5C}" type="datetimeFigureOut">
              <a:rPr lang="es-CO" smtClean="0"/>
              <a:t>21/01/2015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542-A8A6-4ED1-AA31-A21B277C43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272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CC3A-AECC-4B72-9C1D-6CA54B004B5C}" type="datetimeFigureOut">
              <a:rPr lang="es-CO" smtClean="0"/>
              <a:t>21/01/2015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542-A8A6-4ED1-AA31-A21B277C43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479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CC3A-AECC-4B72-9C1D-6CA54B004B5C}" type="datetimeFigureOut">
              <a:rPr lang="es-CO" smtClean="0"/>
              <a:t>21/01/2015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542-A8A6-4ED1-AA31-A21B277C43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1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CC3A-AECC-4B72-9C1D-6CA54B004B5C}" type="datetimeFigureOut">
              <a:rPr lang="es-CO" smtClean="0"/>
              <a:t>21/01/2015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542-A8A6-4ED1-AA31-A21B277C43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192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CC3A-AECC-4B72-9C1D-6CA54B004B5C}" type="datetimeFigureOut">
              <a:rPr lang="es-CO" smtClean="0"/>
              <a:t>21/01/2015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542-A8A6-4ED1-AA31-A21B277C43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83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CC3A-AECC-4B72-9C1D-6CA54B004B5C}" type="datetimeFigureOut">
              <a:rPr lang="es-CO" smtClean="0"/>
              <a:t>21/01/2015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542-A8A6-4ED1-AA31-A21B277C43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96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CC3A-AECC-4B72-9C1D-6CA54B004B5C}" type="datetimeFigureOut">
              <a:rPr lang="es-CO" smtClean="0"/>
              <a:t>21/01/2015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542-A8A6-4ED1-AA31-A21B277C43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480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9CC3A-AECC-4B72-9C1D-6CA54B004B5C}" type="datetimeFigureOut">
              <a:rPr lang="es-CO" smtClean="0"/>
              <a:t>21/01/2015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E542-A8A6-4ED1-AA31-A21B277C43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819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062434" cy="4132217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O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Cómo ….</a:t>
            </a: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O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Cuándo….</a:t>
            </a: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O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Dónde…..</a:t>
            </a:r>
            <a:br>
              <a:rPr lang="es-CO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O" dirty="0" smtClean="0">
                <a:solidFill>
                  <a:srgbClr val="CC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qué haces para obtener </a:t>
            </a:r>
            <a:r>
              <a:rPr lang="es-CO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buen desempeño acad</a:t>
            </a:r>
            <a:r>
              <a:rPr lang="es-CO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é</a:t>
            </a:r>
            <a:r>
              <a:rPr lang="es-CO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mico</a:t>
            </a:r>
            <a:endParaRPr lang="es-CO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15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ogota.gov.co/sites/default/files/styles/large/public/field/image/Ni%C3%B1os%20estudiando.jpg?itok=u5Oi9O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3" y="399244"/>
            <a:ext cx="11060930" cy="61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57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undacioncadah.org/j289eghfd7511986_uploads/HIPERACTIVIDAD%20CAPTAR%20ATENCION%20ALUM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26" y="93746"/>
            <a:ext cx="8671811" cy="66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233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hotos.demandstudios.com/getty/article/251/74/76762905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8" y="110662"/>
            <a:ext cx="9693546" cy="647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undacioncadah.org/j289eghfd7511986_uploads/TDAH%20TIPOS%20DEFICIT%20ATEN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19" y="248070"/>
            <a:ext cx="10233853" cy="62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53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1.uvnimg.com/vidayfamilia/es-el-momento/doctora-isabel/photo/2011-07-05/deficit-de-atencion_655x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91" y="0"/>
            <a:ext cx="9899382" cy="661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consumer.es/www/imgs/2008/09/tareaportada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9" y="128789"/>
            <a:ext cx="9725235" cy="64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0.gstatic.com/images?q=tbn:ANd9GcRO6VFqkLL7JbBCaxL-SInIWjtYiOsF_3oBaohQhSxhubdXvPy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2" y="167425"/>
            <a:ext cx="11401287" cy="624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bc.es/Media/201204/10/tda--644x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8" y="244699"/>
            <a:ext cx="10913146" cy="61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ordpress.elmedicodemihijo.com/wp-content/uploads/2012/01/leye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22" y="157345"/>
            <a:ext cx="9825877" cy="65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uroresidentes.com/Blogs/decoracion/uploaded_images/desorden-742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19" y="180305"/>
            <a:ext cx="9474116" cy="63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86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www.elreferente.es/upload/noticia/12677/dormir%20en%20clase%20i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8" y="101845"/>
            <a:ext cx="5856770" cy="50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huffpost.com/gen/923938/thumbs/s-MALOS-HABITOS-SALUD-large300.jpg?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44" y="2429960"/>
            <a:ext cx="5871739" cy="42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82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osturasbasicasdelcuerpo.files.wordpress.com/2012/10/sam_6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6" y="340595"/>
            <a:ext cx="4867186" cy="51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k15.kn3.net/taringa/1/5/6/6/6/3/93/advance902/F24.jpg?9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87" y="1335414"/>
            <a:ext cx="6902374" cy="51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7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reviews.123rf.com/images/poznyakov/poznyakov1209/poznyakov120900231/15232061-child-with-school-supplies-and-book-isolated-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85" y="671019"/>
            <a:ext cx="7327049" cy="59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2.gstatic.com/images?q=tbn:ANd9GcRXXY7UuSvE7MZ9p8o9Rrx8AqmyDoUburP0lMjzkwxSDL20m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4" y="393230"/>
            <a:ext cx="4752681" cy="31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kiwanis.org/images/default-source/kiwanis-one-general-images/kiwanis-magazine/update-0714-bahamas-school1.jpg?sfvrsn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89" y="231820"/>
            <a:ext cx="6625940" cy="61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www.semanario.com.mx/ps/wp-content/uploads/2014/08/utiles-escola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05" y="3677342"/>
            <a:ext cx="3512419" cy="257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153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legiala divertirse rompiendo el cuaderno en el frente de un profesor enojado Foto de archivo - 306307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27" y="257577"/>
            <a:ext cx="9529502" cy="631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eviews.123rf.com/images/dominikhladik/dominikhladik1306/dominikhladik130600073/20182702-school-supplies--green-glossy-background-school-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43" y="103031"/>
            <a:ext cx="7696626" cy="665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3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WFhUVGBgaFRgYFxkaFxwbGhcXGBgXFxcYHCggGBolHBgWIjIhJSkrLi4uGB8zODMsNygtLisBCgoKDg0OGxAQGywkICQuLCwsLCwsLCwsLCwsLCwsLCwsLCwsLCwsLCwsLCwsLCwsLCwsLCwsLCwsLCwsLCw0LP/AABEIALQBFwMBIgACEQEDEQH/xAAcAAEAAgIDAQAAAAAAAAAAAAAABQYEBwEDCAL/xABAEAABAwEGAwYDBgUDBAMBAAABAAIRAwQFEiExQQZRYRMicYGRoQcysRRCUmLB8CNygtHhkrLCFTOi8UNT0hb/xAAbAQEAAgMBAQAAAAAAAAAAAAAAAwQBAgUGB//EADIRAAIBAgQEBAQFBQAAAAAAAAABAgMRBBIhMQUTQVEiYXGhMoGR0SMzscHxFBVC4fD/2gAMAwEAAhEDEQA/AN4oiIAiIgCIiALqtNpZTaXPcGtGpcQB6lfFvtTaVN9R5hrGlx8AJXm7iviiva6jnPcYnut+60TkAFhs2Ubm1eJvivZqALbP/HfsRlTB/MTmfAKs2X4r2t3zMpD+k/8A6WtaFGVKUbMAFo2SKCNv3Z8UaDoFam9nNze8PTX6q6XZetG0Nx0ajXt6HMeI1aehXnB4A2XZY7bVs7xUpPcxw0cD7HmOhTPYOnfY9MIqFwJx+20kULRDa33XaNqdPyu6bq+rdO5E1YIiLJgIiIAiIgCIiAIiIAiIgCIiAIiIAiIgCIiAIiIAiIgCIiAIiIDX3xmvIsslOk0wa1TP+Vgk++FabbQBOa2f8dGkCyO+7NQHxOAj2BWrm2j9/RaSJYbGW2m0ZaLMbQDozEnRRlJwznMlZ1ldhjfmOnJaMkRkfZIiNf0Oy4q2VwAOxCyrK0vObg0TJ5zyCtl13JScBIkdfr0UMptEsY3NcGmQ6RIIgggxBGhBW9fh3xGbZZZf/wB2kcFQ88gQ7zHuCqZfnDTS3+HAcIg9Oqn/AIWXBUswtD3iG1SzBnqG4pMbaqSlO7sR1oWVy/IiKwVQiIgCIiAIiiOJOI7PYaXaWh+EHJoGbnHk1u6Al1xK0teXxseZ7Gzta37uNxc49SGwB6ql3j8RLdVJm0PaJkBpwgeELNgehrz4nslnJFauxjgJgzPkN/JQ1H4nXa4x9pw9XU6jR6lsLzlbL0qVHF1RxeXGSXZkk+KxsY2EJYHr+xW6nWYH0ntqMOjmuDh6hZC8o8PcQV7HUFSzvLD94TLXdHt+8F6A4D44pXgyI7OuwS+nO342H7zfcb9VgW5ERYAREQBERAEREAREQBERAEREBrz44WLFd7ag1o1Wu8nAsPu5votG0XiM9SfbJepr+uxlps9WhU+Wq0tJ3HIjqDB8l5evy6atlrPoVRD2GDyI2cDyIg+a0kS030LjwTcTKtF1Z4a4knA15IZDdXOwkE8hn1WFbqGAkhmEE/K1+MToQ134clPcAVgbO2mY3GYyzOhnyVipXM0NcypDgS7C770GMugBVFzlnOlkhy0Vngu4jaAalQkNBgAfQdFe6dlZRbyAXRclmFBgpt0Cyb1shqUzBIMZEFZbvqR2s7EHbb9s+LCH5+B+pC2Jc4/g04/CFrS4blJew2kh0VBGW0756lbXaIU+HW7K+JeyOURFZKgREQBERAYt521tClUqv+Wm0uPkF5h4svqtbqz675IGg+6xk5NH7zK358VSRdVrj8LZ8O0ZPtK860a5NEUgM3OxO64RkPUn0CygRNbVGsK73N5rhlQTB8FvYxc47PJctZ7rsaf37L6BH75pdA5Y2VmXfaqlB7alJ5ZUYZa4bf3B3G6xTVgSsT7blnp+4WrFj1JwJxQ232ZtQQKje7VaNnDWOh1HQqyLzX8IuIzZrexhPcrkU3cpPyH1y816TC1MnKIiAIiIAiIgCIiAIiIAiIgCpnxJ4ObbqBewD7RSBNM7uAzNN3MHbkfFXNRvEF6izUH1nNLg2O6MiZIGU+PssNXMp2NRcLXcWU2tdqR3lZRZWsIcCTAjMk5aqFpX2wfMxzZJjFlrJ2B2+ikK9va5ncPe1AOhjUSMufoqU6cl0OjGomtyXo2kLrtN8YclWW3mHCWnPcHUeIWRRh4IfDgRmCortaEtluTV2mvVqkU6YIwziLoDfEQSZ6clsCzsIa0OMuAEnmYzUPwhdoo2doAHe73UA6CTmf8AKnVepQyo51epmlbsERFKQhERAEREBh3vd7bRRq0X/LVY5p8xE+I1XmO+Lnq3fauxrjNsEOGjmkkBw9NNoXqdxgSVpjjqwC3VHP0IkMO4A+XyWspqO5LSpyk7roa/4muVzAK9PvUn5kjPCdwY2Vaf3hI1+qtVno2qzgsLcdM6gf2WNa7na/vMaQd1iNRLRm8qTeqICz1u9ny/wR++S5LDn+9N11vplr4IK7KdTPP97KUrtWPoulpnUa/3WC7mpCqyPP8Af9l01bPAMID5sNcse17dWEOb4ggj6L2PYqofTY4aOa0jzErxpSZGfL+69ccGWjHYbM7nSZ/tE+6wwTSIiwAiIgCIiAIiIAiIgCIiAKE4ysoq2Os0mDALcplwMtEDMkkAZc0tnFVlpuwuqiQQ0wC4Akgd5wEDXyVS4z4zDaxo2doqvZE5gU2l27jz6eKgxFScI/hxzS6L7+RtBJvVkHY7mtQAJojTQODfac/OVgVqfZuIIdRqH7rhAMcp7r9No0GSzqtutrow2xrXHYUwW+W8dVl2a+XPIs94U6bmO+Wo35Z/MD8pVHm46ks9SMZLqo3uvS+5L4Xt7ldtTA4fxgabzo9pynxPuHcj0Vi4Guyz1HijXrP+0AF4YHANqMDiJALZBEQQDtOU5Yl+XTUs5ApkPYfla/Np6Tq36ZqOsF/9jUbTdRqU8ZADw4EscThGE/h09/BXaM6deCnDVPYOUldG86bAAAMgMgvtQ9wXg6o2HuDnD7wET4jQO00yUwpKdSM1eJC009QiIpDARY1W3MaQHOAJ0WPar7oU/mqDLln9Frmj3NlFvZEiir9l4so1KjadMPcXGJwwPEzsp8LKknsJRcdGYd80HvovbTIDiMpyGuYJGkjJapt9oey0Gk9hDmfOQ7EzQEYfUcluMrWPxOsZbWp1GMLQ8Q6o05Fw2c2YmN4UVaF1cs4Wo1LKdBvFpboD5BQl5VGlroaAY2Cjm0n08y8uk5yI+iyn1hhzXPaaZ1PC0UOvQl5Lv2VFXhZSx+eQOnmNfUKwX64SYVdt1dxaA4yBOvjoujSk2cytFK50MtJMSstrpgjcfRRZXZSrECFOUzNacyOa338FuIA6z/ZnHNkmmeY3b4g+xC0A985qc4Wvs2esx4JGYzGoPPryjkVhg9Yoobhq/G2mk1wydAxDMfVTKwAiIgCIiAIiIAiIgC66+HCcUYYMzpG8rot1uZT+Y57N3Ply6qncW3sTRdjc5jXHDLQThBB7xjlzXNxnEqeHkqa1m9kv3JqdFz16EVxnfFlp/Zf+nupNrU6zsqQAGAMfja4AQWl2AZ+OyplzUsT3t1iXVXRm55bOebtxpsCvmvdtnszm1KdU1SQ4vfiEBuWEAN0JMdcuqyLlo9nRLnjvOLnvnPvHCYzGwMeSuUJ8yOdde6t7GrWWVmZ1npAB8RALoA5CY2zkNd6rCvirhpw4kyJnq0g/Qj1PSO6k5opgwNG8t4PI/jcoy/YxNZORpvAGxcJGw1wg/XZSmNL6djYthP2mxsnUsyP5my3Pxj3VOtNjbVbEuD2mWndrmnSdDn02PnM/DS2Y7G2dnfVrT9ZWDewNK1VYEtd3o6uE5eeIQvO8Km6OLrYbom2vr9i1VjeEZkzwxxGAWvOTmuDKzPLJ7ekZ+EjZbRY4EAjMHRaDdUNO006kQ2qAxx2LjnTPjOX9XVbO4Iv8PLrK8/xKbQ+mT9+mTt1Ye6emE7r0Kik7rqVJIt6rfGd99hSIb8xGZ5BWJxgStQcVW51odVg/MTh6NaMlpWbUbLdk2Ghmmr7IwLVa65oGs6s8vOjfHRRlyXpVxFryS08znK+WuqODGVHTuB7CYWZaLG0NzgHnKrYmMVScZLR9fMuxy5n3MeyULQa/Y0XOLqh7jsR7o39Fve7LJ2VJlPEXYGgFziSSdySc8yqT8NLtxA2h40JbTP8AucPp6rYAU2Fz8tcxalTFVFOdkFWeOrvqVaTOzaX4HS5giTlAInWP1VmXzUbIMGOojL1U0o5lYrwk4u6NEX1aSzu1KVRkfiY5v1CrFot85ArbvGPD1neHPttstNRrAXGkHBrIGZyptEHqSvOBtJDg9ownFIA0H5c9oyUSw66FtYt9UWarRxZqEvGmCYG379VbXuHYyNXD9JVPtD1tQRriX0Rh2inC6Vl1LQCIXwYMqcqH1TdlnzC7qOTvD9CuioMguyx1sLgSAc5h2h5goEb/APhheLi1rXEERvMRGx2z8pWzmrQfw7tb2vZ9mdjacTnUXRia5p7zWO1zbmBvG63vYqwexrm6OAI8+my1B3oiIAiIgCIiA+XOAzKgb/4jbRpVHt72BpJO2Q9183vaiajmA5NjLmSAf1Cr99WTtaFRm7mkHzELy+N43KOI5ENEnZvr52LtPDXhmfyOnh1j3U+2quxVa0PeT1HdaOQAgAKK49vR9FtNtPLGTJ5RB9804DvAuo9k/wD7lBxpuHTPCfqPJQvGts7XGZ+SpDfAZFczkzfEJOprr/Bag1y1YgLHS7W0Q7MYg50DWI2A54VPVqpbRMN+bqB+AdNjyWBczMLXPjN2Q8s/7rOtofDW/maN/wAThy/KF7TDJ8pXOdVtnZ91HmA2DmYGe3fH4ujVCcSVJr0BoCM8xr8w3O5Vha53dzgwCMzqWsjX8zp0VRv+s6raWGYa0Oz5Dz0ygeRUzNVq2Sdz3lUs9mf2boithJgExD9J00Czm3qXGjUqkkvpODjkNKjwJGW2XmqHYL3c7+FDsLqpdDT3tDEHzPopygT85FQNpkECoZMEnEB0zO43VZYWMZupZXu9etrG2dvwklaSXUXMyAByg6bg5DYj/wAVaOCb3Ya1mrOAxCWOO7S/uv8ADvBV6rVbnGYc0g+I39uah+HrWW1KjNMw8dDkD7gHzU99A1fc9DcT2rs7NUO5EDzyPtK1XYB2janNwwjzzJ+iuXGV6CpdtOoNawZA6uGfpJVDuy2BjXPIyGnitZWcl5fqSU08ll1BbToljSM5138T0XxbXte4Q2Z32A3JUVWqF1Q1Nif2FaeFLO15eSJAETtnrJWWvw3KTJ8qjVSXzNg8GXhTdQbSbAdTEEDcfiCsK14w9nnTMRpG3orlcN5CvSDtwcLvEfsLWlUzaPcr4ijkeZbEkum112saXPIa0akmAu5QfFV4Ns9J1d8EMHcB07QmGz++amZXjFyaS3Zq74uccuIdY6LcLDGMkQ46HCGagc5g9FqCnZpBPJSF+251as+o8y5xJnqTJKyqNhIohx7oImT/AG1K1lKyOpg8LGpUkukUdVS2nsqYnbP6e8KEeVmWuoHZNmGz/hYrWlxDQJJyC2irIpVlmnZamK7VZAsj4DoyOWo9xKtt33RQosx1Yc+PEA9OZC6b1vim9zezZIZplAJ69FFzm3aKOj/bI04XrSs+iW5VK9FzTDgvqnTJhSrrBUruLowjwj0Cx7XYH04JOW3Xmt+ZG9upUngKqi6ii8vczeE70dZrTSqsMOY9pEyQRMEGMyCCvVlzWplWk2pT+V4xAcifmaeodI8l5CpsOLE3QEZ8uWf70XpH4O2/trBJ1FR+XIOOLLpJd7rYpyVi9IiIahERAEREBBcQWWP4g6B36H9PRQ1UmJGauVemHNLToRBVCsNq7z6bvnpPLHjqNCOjhDh0K8bx/AuFT+ogtHv6/wCzpYSrmWR9Cnl/2e8mnRtpbB5Y26fQf6lhcRUf4zwNH5qR4+shdR7RnzUX4geQ3/Q+Sja94iu2lVbq4d4cjnPvKsYeDr8qquvhfqtvYN5M0fmjmhS7rWjITGmcaDmu6vRktc4w1pxOMDIYQ78P5j6LFBgMJz356FhyyPVRVucKmGSXRmGaMAwtGJ3pEnlkvU2SVkULu7Mm3XxTM4XCdAJE+B+nkM1BVrS11YNmS1omOebueqmDYaRphuANJcHZNAxQM5/KRPPLQ5Lr/wD5ujPaEdm7kx25B+7Gk5aLBm+hUjZJqPDcocY20zP1ViuCzNa12PMkd7fKNpB5dNVI0+Fm4wRWI+8e6JOMxmJEfNy2UlZrqpBhlxJ65ZwAP97fdbNpo1V0zAFU9nAGYyz0kZb9Bz3XHCvDdW01zUHcpNkPcdTpk0bnIeCslw3LZq7MTgZEHIxvvA5tVus7qdNoYwBrW5ADQKrOtZ2RahSvqV+/LHUFGnSpte6nTxkamDoPcuPmqji7Oo1tUENAxQQRntqtp/a5yBVG4ool5GN7DDjETI81GpKbyv6liHg8XsQLqkw3IFzpjxK2hfXCINlY+xH+IxgDg05VQBn/AFawqVY2PbkDZnFu5nEd8zhKvvw1tDnNrhzsXeacpwgkHIE76KfmxnamloQThOH4repRqfEFZtMCMWHIyIOXMga+Km+GeNRSlmEQ44nDQzAEg6bLH4ns3Y3jWaMm1QHj+od73BUBeN1uDg6nvt16Kq7xloW041ILMro3BYuJqLxObfH/AAqh8UaotdAU6NQA034i12WI4YAG+UzKpJvKvQcWOaWvbqHCD6KOr217343kzl7bFb8+drM0hh6cZZosq7bC5lo7OqMLmnMHTSQZ3ByzWRfFcwGzJA1yPosniG1k2oFzYLabR46kH0PsoG32olysw8bUn2JObycNKnHdvV+R1lsCNSpW4bJnLsid+Q3hR930575GUwPFT12wHTAJHPQdeq1r1P8AFFvhGBSarT+X3LBRstNwEtBA0ke+eq4dY6bT3WAE9FzZ7SCYmT4ED3XBf3iqLbPT5VuHUhnA6KPvKzNcwg7GfXJZz35Dqse0HIjmCsx0EkpJp7Hxw1Y6eTKkFlTuu8fuHxxAZ9Stp/CKyuo2UtOja1Vg6jG5wnrJHqVp6k89m08iQt6/DthNhpFwGJ7y8x/NqeuRVyjNttM8lxjBxpQhUjpfQt6IEVg4IREQBERAcELV3xJJsVso2tv/AGq47KvyDm5sf4xPk1bSVd49uT7ZYa1L70Y6f87O8PXNv9RUdWlGrBwnszaMnF3RS6pbUYQcw4eoIWubvDqNStZ3fdJLeoOh+h8ypjgi+MTexf8AMzNk64dx4hdPHVDBUp2gfdhr/wCU5A+Ukei85g4ywteWHl6r1W312OhUaqRVRHQ+1saG6yQc+UxOvgsGgwk4aRlozcXCCc8pIMgZeC7OwfGJtPtG7iJj0zHiNFjG34RhHcnpn67f+l6CNWE/hZUcZReqJP8A6qBM05jSZyyiZGR9Nt19stbXtkkSdfXFpI+iiGV+6MpmMz11z9eWq7m26mQA9hzjbXz135re+ppZEvZ7eykSIPygbHQTyG5XbQvhmYAIE8o3Zyd0CiLPkS4ADTfkW+2q4YYbJcPDL9/c91m5myutCycM3kAw8tNep6nmpk3m3aPValvS0uaWsDiAGgmDlmSdvELNuChUcx7w50AxqdlXnQu3K5Yp1dFGxsl14gaifBY9ruNxoOrZN3AzJO+cqv8ADlIvcGueSS7KTyW0xYy4U6bRMubPgNfZYhQ7sVK+isUWhdNpxU6b7M176kQHMwxi+9iGRbBzM5cltvhq5hZaIpiJJxOIECTyHLIKUAXKnhSUXcgqV5TVmax+KtPBabNV/E1zT/SQf+SgrXVBZ1Wb8b7S5teyfhwVCfHEzNUe8L1hgDT3iPQc1WrR8Z0sHTlOKSL3e5bb7sFpbHb2YhlWNSGnDn5EO9VSrroFzgXaDZR/DnEVWzGrTbBZaGhlQHSJ+YdQMQ81L0KoYSDsVrW1WhMsNKFTJHXsYHHdh7ra7Rm3J0cjofI/VUGZPVbPtVoNQQR3eW3mqa+6hSc/fl4HRSYerlhlZLiOE1XKL6PfyPulZyGU2jMnOOpUvQYGARInU567hwWNY6nenYQPcSfopK1sGfI6/oVHKVz0WHoxht5JfIUqOEh+NngCSfddodmo6iM8LhmNCslj9loyy3cyXvzWLa36ef0XHaLCrVTi8o+qEblZnFjEnTKZnZb0+E1ox2Ij/wCuq9vrD/8AktM0SA3zC3D8H6cWSoedY/7GBT0H4zhcbjbD+jVvcvaIiuHkgiIgCIiAKvfEC0upXdansOFzaZLTydIjXrCsKguNrrqWmxVqNKMb8EYjAgVGOOfgCgNJceXK677ZTqU8m1GtqM5YoAqN9c/B6lb8w17MHatqM+o/Q/RXz4s3F9osBc0TUs/8RvMtAh4/05/0ha04VqCpZHMOZpkgDocwfc+i5HFadlCut4v2/ktYWWrh3PnhR72gMPzAAEyrFamd0hQV2GKisdYLgYqb5l+50YrSxrfiayu7z2yDOyr9O8asAyTGx6LZV4WRrnd4AtORn2KgLdwq0YjTOGJOE5jn4hdzBY2CiozKdajJ6xK6y+3aYP8AyI57fvRZNG8zUxNczCYGh1mNo/cqNsgkYjpJjwnL99VIsYJLhoI8YIOXlkuvpcqNs+bzsuNrqg15dAD15QrHcrCywUpyNTG7qRJA+iiaTZa5s5QffLn4ri7C6lILiWhsgbyQMhmtakmloSUYqTV3a5dODrNSY41azw3DzIAWxuBOIaVrdXDGwaJbhO5Y4GHdMwfZefbQ8vDiZgTkfCQrH8Hr5dQvKnTce7VBp+Ts2+jg31WYOTV5biqoJ2hsekFwVyikK5rj42XbjstOuNaL4P8AK8QZ/qDfVaQJMr1JxJdYtNmq0Hf/ACNIB5HVp9QF5br0DTqOY8QWOLXDqDBHsoKsdbne4ViMsHF9DmzWfHUiYgT15ZKVZWl2eoUTJbUJG2izXv0cN8/8KCSZ38JOEryS1/Yl2VR/jdRt4vxBx5b/AKLkVgBvnvv5L6JJEYRnoIk8pKi2ZeaUk0dFjEucNis+k/E2DqMj/dR/ZlpHMfRZT3wQ8aHVGzaGiOKrMQ/M33XAqyJ338V9VDnIWO52f831WTWbtqcmpAlYzF8WutECMt/FKTp0KNFeFROVupI0XTA6ra/wbrmLSzYOY4eYLT/tC1NZnYTK2l8G/ntPLDS/5KSj8aObxhp4eXy/U2iiIrx44IiIAiIgCIiA+XsBBBEg5EH6LQzbq+w3rVs0RSqAmn/Ie8yP5e83yK32qH8T7nxGzWpozovwP/kqd0ejyP8AUVWxkM+HnHyZJSdpplOqXbhqS3SVKCnIC5x94HmsiodF4WdSTtc7ViNtFkBMHzUfxMBSslU6uLcLT1dkPqpUvklQnGtEOspcSR2bmu8c4g+vsreD8VeEZPS6IqrtCTXYolFjQWAbbSJ6Qd12PI78GIc3LMaa5L6sVaQGmHDLUc9R0XZaLMHl2GGbidPD2Xu3Q7M4KxHRo6adQZwToZPkYzWY1ndbnmcP0I5dFh1e6zD3JO+vPoOqxadqcSJa0gflw/qsOnIkVWFrGTeGjsPSfLVSPC/C9rtVQVbG04qRD2VDLWFzXAhuPSd/IrI4BodveFmpuaHNLyXNIkENDnkunYAfRelKdMAAAAAaACAOgAWuVrckzprQ+bLiwN7SMcDHh+XFGeGdpXaiIaHBXnf4v3b2V5VS0QKzGVBykgtdHmw+q9Eql/E/hU22zYqYmvRl1Pm4feZ57dQtJq6LWDqqnU12eh57a7ESfBZ1MdzwzHsD+ixGU4xDSD56HJd1N0YT0H/pVZHq8NaOx9zp0WVTqEmJgbka+ErDqNg9NkbUUdjpxmZVUTB0/tpCAx4FdQqLrZUWtjfMkdpfGXLRdFV/1XNZ3ssNtWXxst0irVqpNR7nZTdOR1Q0o0X05q7GLF+xlQWz+p22KvnDtCtu/BowbS06xTI8BiC06aa2R8G7S77WW5waTp8i2P31UlL4kc/i0H/Ty/7axuhERXTxoREQBERAEREAWJetEPo1GuEgtdPoiLSp8D9GZjujVrj8qyqhRF89lujukdSdJPioTjy0ubZ2tbo+o0O8M3R6tCIujgEnioepBiPypFQs75jr+kLIc44QZ0d6yc5RF788wcuMOI2zPp4KPrVCTJ6oiyEWX4SOP/VLP/X703yvR4XKKtU3LsNgiItDcLgoiA0L8V7rp0bbUNMR2jG1HDbESQSOU6+JVIHyDxKIqcviZ6zANuhG52AyzPYwuhqItTopn0HL7H790RaMnR01Xd1dFHWURbr4SnL8xGTOa4e+ERaLcstvKzpFoOa3b8DbvYLNUtEE1XvLC45w1oBDRyEklcorNJann+JTk6Lu+qNmoiKweeC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eg;base64,/9j/4AAQSkZJRgABAQAAAQABAAD/2wCEAAkGBxQTEhQUEhQWFhUVGBgaFRgYFxkaFxwbGhcXGBgXFxcYHCggGBolHBgWIjIhJSkrLi4uGB8zODMsNygtLisBCgoKDg0OGxAQGywkICQuLCwsLCwsLCwsLCwsLCwsLCwsLCwsLCwsLCwsLCwsLCwsLCwsLCwsLCwsLCwsLCw0LP/AABEIALQBFwMBIgACEQEDEQH/xAAcAAEAAgIDAQAAAAAAAAAAAAAABQYEBwEDCAL/xABAEAABAwEGAwYDBgUDBAMBAAABAAIRAwQFEiExQQZRYRMicYGRoQcysRRCUmLB8CNygtHhkrLCFTOi8UNT0hb/xAAbAQEAAgMBAQAAAAAAAAAAAAAAAwQBAgUGB//EADIRAAIBAgQEBAQFBQAAAAAAAAABAgMRBBIhMQUTQVEiYXGhMoGR0SMzscHxFBVC4fD/2gAMAwEAAhEDEQA/AN4oiIAiIgCIiALqtNpZTaXPcGtGpcQB6lfFvtTaVN9R5hrGlx8AJXm7iviiva6jnPcYnut+60TkAFhs2Ubm1eJvivZqALbP/HfsRlTB/MTmfAKs2X4r2t3zMpD+k/8A6WtaFGVKUbMAFo2SKCNv3Z8UaDoFam9nNze8PTX6q6XZetG0Nx0ajXt6HMeI1aehXnB4A2XZY7bVs7xUpPcxw0cD7HmOhTPYOnfY9MIqFwJx+20kULRDa33XaNqdPyu6bq+rdO5E1YIiLJgIiIAiIgCIiAIiIAiIgCIiAIiIAiIgCIiAIiIAiIgCIiAIiIDX3xmvIsslOk0wa1TP+Vgk++FabbQBOa2f8dGkCyO+7NQHxOAj2BWrm2j9/RaSJYbGW2m0ZaLMbQDozEnRRlJwznMlZ1ldhjfmOnJaMkRkfZIiNf0Oy4q2VwAOxCyrK0vObg0TJ5zyCtl13JScBIkdfr0UMptEsY3NcGmQ6RIIgggxBGhBW9fh3xGbZZZf/wB2kcFQ88gQ7zHuCqZfnDTS3+HAcIg9Oqn/AIWXBUswtD3iG1SzBnqG4pMbaqSlO7sR1oWVy/IiKwVQiIgCIiAIiiOJOI7PYaXaWh+EHJoGbnHk1u6Al1xK0teXxseZ7Gzta37uNxc49SGwB6ql3j8RLdVJm0PaJkBpwgeELNgehrz4nslnJFauxjgJgzPkN/JQ1H4nXa4x9pw9XU6jR6lsLzlbL0qVHF1RxeXGSXZkk+KxsY2EJYHr+xW6nWYH0ntqMOjmuDh6hZC8o8PcQV7HUFSzvLD94TLXdHt+8F6A4D44pXgyI7OuwS+nO342H7zfcb9VgW5ERYAREQBERAEREAREQBERAEREBrz44WLFd7ag1o1Wu8nAsPu5votG0XiM9SfbJepr+uxlps9WhU+Wq0tJ3HIjqDB8l5evy6atlrPoVRD2GDyI2cDyIg+a0kS030LjwTcTKtF1Z4a4knA15IZDdXOwkE8hn1WFbqGAkhmEE/K1+MToQ134clPcAVgbO2mY3GYyzOhnyVipXM0NcypDgS7C770GMugBVFzlnOlkhy0Vngu4jaAalQkNBgAfQdFe6dlZRbyAXRclmFBgpt0Cyb1shqUzBIMZEFZbvqR2s7EHbb9s+LCH5+B+pC2Jc4/g04/CFrS4blJew2kh0VBGW0756lbXaIU+HW7K+JeyOURFZKgREQBERAYt521tClUqv+Wm0uPkF5h4svqtbqz675IGg+6xk5NH7zK358VSRdVrj8LZ8O0ZPtK860a5NEUgM3OxO64RkPUn0CygRNbVGsK73N5rhlQTB8FvYxc47PJctZ7rsaf37L6BH75pdA5Y2VmXfaqlB7alJ5ZUYZa4bf3B3G6xTVgSsT7blnp+4WrFj1JwJxQ232ZtQQKje7VaNnDWOh1HQqyLzX8IuIzZrexhPcrkU3cpPyH1y816TC1MnKIiAIiIAiIgCIiAIiIAiIgCpnxJ4ObbqBewD7RSBNM7uAzNN3MHbkfFXNRvEF6izUH1nNLg2O6MiZIGU+PssNXMp2NRcLXcWU2tdqR3lZRZWsIcCTAjMk5aqFpX2wfMxzZJjFlrJ2B2+ikK9va5ncPe1AOhjUSMufoqU6cl0OjGomtyXo2kLrtN8YclWW3mHCWnPcHUeIWRRh4IfDgRmCortaEtluTV2mvVqkU6YIwziLoDfEQSZ6clsCzsIa0OMuAEnmYzUPwhdoo2doAHe73UA6CTmf8AKnVepQyo51epmlbsERFKQhERAEREBh3vd7bRRq0X/LVY5p8xE+I1XmO+Lnq3fauxrjNsEOGjmkkBw9NNoXqdxgSVpjjqwC3VHP0IkMO4A+XyWspqO5LSpyk7roa/4muVzAK9PvUn5kjPCdwY2Vaf3hI1+qtVno2qzgsLcdM6gf2WNa7na/vMaQd1iNRLRm8qTeqICz1u9ny/wR++S5LDn+9N11vplr4IK7KdTPP97KUrtWPoulpnUa/3WC7mpCqyPP8Af9l01bPAMID5sNcse17dWEOb4ggj6L2PYqofTY4aOa0jzErxpSZGfL+69ccGWjHYbM7nSZ/tE+6wwTSIiwAiIgCIiAIiIAiIgCIiAKE4ysoq2Os0mDALcplwMtEDMkkAZc0tnFVlpuwuqiQQ0wC4Akgd5wEDXyVS4z4zDaxo2doqvZE5gU2l27jz6eKgxFScI/hxzS6L7+RtBJvVkHY7mtQAJojTQODfac/OVgVqfZuIIdRqH7rhAMcp7r9No0GSzqtutrow2xrXHYUwW+W8dVl2a+XPIs94U6bmO+Wo35Z/MD8pVHm46ks9SMZLqo3uvS+5L4Xt7ldtTA4fxgabzo9pynxPuHcj0Vi4Guyz1HijXrP+0AF4YHANqMDiJALZBEQQDtOU5Yl+XTUs5ApkPYfla/Np6Tq36ZqOsF/9jUbTdRqU8ZADw4EscThGE/h09/BXaM6deCnDVPYOUldG86bAAAMgMgvtQ9wXg6o2HuDnD7wET4jQO00yUwpKdSM1eJC009QiIpDARY1W3MaQHOAJ0WPar7oU/mqDLln9Frmj3NlFvZEiir9l4so1KjadMPcXGJwwPEzsp8LKknsJRcdGYd80HvovbTIDiMpyGuYJGkjJapt9oey0Gk9hDmfOQ7EzQEYfUcluMrWPxOsZbWp1GMLQ8Q6o05Fw2c2YmN4UVaF1cs4Wo1LKdBvFpboD5BQl5VGlroaAY2Cjm0n08y8uk5yI+iyn1hhzXPaaZ1PC0UOvQl5Lv2VFXhZSx+eQOnmNfUKwX64SYVdt1dxaA4yBOvjoujSk2cytFK50MtJMSstrpgjcfRRZXZSrECFOUzNacyOa338FuIA6z/ZnHNkmmeY3b4g+xC0A985qc4Wvs2esx4JGYzGoPPryjkVhg9Yoobhq/G2mk1wydAxDMfVTKwAiIgCIiAIiIAiIgC66+HCcUYYMzpG8rot1uZT+Y57N3Ply6qncW3sTRdjc5jXHDLQThBB7xjlzXNxnEqeHkqa1m9kv3JqdFz16EVxnfFlp/Zf+nupNrU6zsqQAGAMfja4AQWl2AZ+OyplzUsT3t1iXVXRm55bOebtxpsCvmvdtnszm1KdU1SQ4vfiEBuWEAN0JMdcuqyLlo9nRLnjvOLnvnPvHCYzGwMeSuUJ8yOdde6t7GrWWVmZ1npAB8RALoA5CY2zkNd6rCvirhpw4kyJnq0g/Qj1PSO6k5opgwNG8t4PI/jcoy/YxNZORpvAGxcJGw1wg/XZSmNL6djYthP2mxsnUsyP5my3Pxj3VOtNjbVbEuD2mWndrmnSdDn02PnM/DS2Y7G2dnfVrT9ZWDewNK1VYEtd3o6uE5eeIQvO8Km6OLrYbom2vr9i1VjeEZkzwxxGAWvOTmuDKzPLJ7ekZ+EjZbRY4EAjMHRaDdUNO006kQ2qAxx2LjnTPjOX9XVbO4Iv8PLrK8/xKbQ+mT9+mTt1Ye6emE7r0Kik7rqVJIt6rfGd99hSIb8xGZ5BWJxgStQcVW51odVg/MTh6NaMlpWbUbLdk2Ghmmr7IwLVa65oGs6s8vOjfHRRlyXpVxFryS08znK+WuqODGVHTuB7CYWZaLG0NzgHnKrYmMVScZLR9fMuxy5n3MeyULQa/Y0XOLqh7jsR7o39Fve7LJ2VJlPEXYGgFziSSdySc8yqT8NLtxA2h40JbTP8AucPp6rYAU2Fz8tcxalTFVFOdkFWeOrvqVaTOzaX4HS5giTlAInWP1VmXzUbIMGOojL1U0o5lYrwk4u6NEX1aSzu1KVRkfiY5v1CrFot85ArbvGPD1neHPttstNRrAXGkHBrIGZyptEHqSvOBtJDg9ownFIA0H5c9oyUSw66FtYt9UWarRxZqEvGmCYG379VbXuHYyNXD9JVPtD1tQRriX0Rh2inC6Vl1LQCIXwYMqcqH1TdlnzC7qOTvD9CuioMguyx1sLgSAc5h2h5goEb/APhheLi1rXEERvMRGx2z8pWzmrQfw7tb2vZ9mdjacTnUXRia5p7zWO1zbmBvG63vYqwexrm6OAI8+my1B3oiIAiIgCIiA+XOAzKgb/4jbRpVHt72BpJO2Q9183vaiajmA5NjLmSAf1Cr99WTtaFRm7mkHzELy+N43KOI5ENEnZvr52LtPDXhmfyOnh1j3U+2quxVa0PeT1HdaOQAgAKK49vR9FtNtPLGTJ5RB9804DvAuo9k/wD7lBxpuHTPCfqPJQvGts7XGZ+SpDfAZFczkzfEJOprr/Bag1y1YgLHS7W0Q7MYg50DWI2A54VPVqpbRMN+bqB+AdNjyWBczMLXPjN2Q8s/7rOtofDW/maN/wAThy/KF7TDJ8pXOdVtnZ91HmA2DmYGe3fH4ujVCcSVJr0BoCM8xr8w3O5Vha53dzgwCMzqWsjX8zp0VRv+s6raWGYa0Oz5Dz0ygeRUzNVq2Sdz3lUs9mf2boithJgExD9J00Czm3qXGjUqkkvpODjkNKjwJGW2XmqHYL3c7+FDsLqpdDT3tDEHzPopygT85FQNpkECoZMEnEB0zO43VZYWMZupZXu9etrG2dvwklaSXUXMyAByg6bg5DYj/wAVaOCb3Ya1mrOAxCWOO7S/uv8ADvBV6rVbnGYc0g+I39uah+HrWW1KjNMw8dDkD7gHzU99A1fc9DcT2rs7NUO5EDzyPtK1XYB2janNwwjzzJ+iuXGV6CpdtOoNawZA6uGfpJVDuy2BjXPIyGnitZWcl5fqSU08ll1BbToljSM5138T0XxbXte4Q2Z32A3JUVWqF1Q1Nif2FaeFLO15eSJAETtnrJWWvw3KTJ8qjVSXzNg8GXhTdQbSbAdTEEDcfiCsK14w9nnTMRpG3orlcN5CvSDtwcLvEfsLWlUzaPcr4ijkeZbEkum112saXPIa0akmAu5QfFV4Ns9J1d8EMHcB07QmGz++amZXjFyaS3Zq74uccuIdY6LcLDGMkQ46HCGagc5g9FqCnZpBPJSF+251as+o8y5xJnqTJKyqNhIohx7oImT/AG1K1lKyOpg8LGpUkukUdVS2nsqYnbP6e8KEeVmWuoHZNmGz/hYrWlxDQJJyC2irIpVlmnZamK7VZAsj4DoyOWo9xKtt33RQosx1Yc+PEA9OZC6b1vim9zezZIZplAJ69FFzm3aKOj/bI04XrSs+iW5VK9FzTDgvqnTJhSrrBUruLowjwj0Cx7XYH04JOW3Xmt+ZG9upUngKqi6ii8vczeE70dZrTSqsMOY9pEyQRMEGMyCCvVlzWplWk2pT+V4xAcifmaeodI8l5CpsOLE3QEZ8uWf70XpH4O2/trBJ1FR+XIOOLLpJd7rYpyVi9IiIahERAEREBBcQWWP4g6B36H9PRQ1UmJGauVemHNLToRBVCsNq7z6bvnpPLHjqNCOjhDh0K8bx/AuFT+ogtHv6/wCzpYSrmWR9Cnl/2e8mnRtpbB5Y26fQf6lhcRUf4zwNH5qR4+shdR7RnzUX4geQ3/Q+Sja94iu2lVbq4d4cjnPvKsYeDr8qquvhfqtvYN5M0fmjmhS7rWjITGmcaDmu6vRktc4w1pxOMDIYQ78P5j6LFBgMJz356FhyyPVRVucKmGSXRmGaMAwtGJ3pEnlkvU2SVkULu7Mm3XxTM4XCdAJE+B+nkM1BVrS11YNmS1omOebueqmDYaRphuANJcHZNAxQM5/KRPPLQ5Lr/wD5ujPaEdm7kx25B+7Gk5aLBm+hUjZJqPDcocY20zP1ViuCzNa12PMkd7fKNpB5dNVI0+Fm4wRWI+8e6JOMxmJEfNy2UlZrqpBhlxJ65ZwAP97fdbNpo1V0zAFU9nAGYyz0kZb9Bz3XHCvDdW01zUHcpNkPcdTpk0bnIeCslw3LZq7MTgZEHIxvvA5tVus7qdNoYwBrW5ADQKrOtZ2RahSvqV+/LHUFGnSpte6nTxkamDoPcuPmqji7Oo1tUENAxQQRntqtp/a5yBVG4ool5GN7DDjETI81GpKbyv6liHg8XsQLqkw3IFzpjxK2hfXCINlY+xH+IxgDg05VQBn/AFawqVY2PbkDZnFu5nEd8zhKvvw1tDnNrhzsXeacpwgkHIE76KfmxnamloQThOH4repRqfEFZtMCMWHIyIOXMga+Km+GeNRSlmEQ44nDQzAEg6bLH4ns3Y3jWaMm1QHj+od73BUBeN1uDg6nvt16Kq7xloW041ILMro3BYuJqLxObfH/AAqh8UaotdAU6NQA034i12WI4YAG+UzKpJvKvQcWOaWvbqHCD6KOr217343kzl7bFb8+drM0hh6cZZosq7bC5lo7OqMLmnMHTSQZ3ByzWRfFcwGzJA1yPosniG1k2oFzYLabR46kH0PsoG32olysw8bUn2JObycNKnHdvV+R1lsCNSpW4bJnLsid+Q3hR930575GUwPFT12wHTAJHPQdeq1r1P8AFFvhGBSarT+X3LBRstNwEtBA0ke+eq4dY6bT3WAE9FzZ7SCYmT4ED3XBf3iqLbPT5VuHUhnA6KPvKzNcwg7GfXJZz35Dqse0HIjmCsx0EkpJp7Hxw1Y6eTKkFlTuu8fuHxxAZ9Stp/CKyuo2UtOja1Vg6jG5wnrJHqVp6k89m08iQt6/DthNhpFwGJ7y8x/NqeuRVyjNttM8lxjBxpQhUjpfQt6IEVg4IREQBERAcELV3xJJsVso2tv/AGq47KvyDm5sf4xPk1bSVd49uT7ZYa1L70Y6f87O8PXNv9RUdWlGrBwnszaMnF3RS6pbUYQcw4eoIWubvDqNStZ3fdJLeoOh+h8ypjgi+MTexf8AMzNk64dx4hdPHVDBUp2gfdhr/wCU5A+Ukei85g4ywteWHl6r1W312OhUaqRVRHQ+1saG6yQc+UxOvgsGgwk4aRlozcXCCc8pIMgZeC7OwfGJtPtG7iJj0zHiNFjG34RhHcnpn67f+l6CNWE/hZUcZReqJP8A6qBM05jSZyyiZGR9Nt19stbXtkkSdfXFpI+iiGV+6MpmMz11z9eWq7m26mQA9hzjbXz135re+ppZEvZ7eykSIPygbHQTyG5XbQvhmYAIE8o3Zyd0CiLPkS4ADTfkW+2q4YYbJcPDL9/c91m5myutCycM3kAw8tNep6nmpk3m3aPValvS0uaWsDiAGgmDlmSdvELNuChUcx7w50AxqdlXnQu3K5Yp1dFGxsl14gaifBY9ruNxoOrZN3AzJO+cqv8ADlIvcGueSS7KTyW0xYy4U6bRMubPgNfZYhQ7sVK+isUWhdNpxU6b7M176kQHMwxi+9iGRbBzM5cltvhq5hZaIpiJJxOIECTyHLIKUAXKnhSUXcgqV5TVmax+KtPBabNV/E1zT/SQf+SgrXVBZ1Wb8b7S5teyfhwVCfHEzNUe8L1hgDT3iPQc1WrR8Z0sHTlOKSL3e5bb7sFpbHb2YhlWNSGnDn5EO9VSrroFzgXaDZR/DnEVWzGrTbBZaGhlQHSJ+YdQMQ81L0KoYSDsVrW1WhMsNKFTJHXsYHHdh7ra7Rm3J0cjofI/VUGZPVbPtVoNQQR3eW3mqa+6hSc/fl4HRSYerlhlZLiOE1XKL6PfyPulZyGU2jMnOOpUvQYGARInU567hwWNY6nenYQPcSfopK1sGfI6/oVHKVz0WHoxht5JfIUqOEh+NngCSfddodmo6iM8LhmNCslj9loyy3cyXvzWLa36ef0XHaLCrVTi8o+qEblZnFjEnTKZnZb0+E1ox2Ij/wCuq9vrD/8AktM0SA3zC3D8H6cWSoedY/7GBT0H4zhcbjbD+jVvcvaIiuHkgiIgCIiAKvfEC0upXdansOFzaZLTydIjXrCsKguNrrqWmxVqNKMb8EYjAgVGOOfgCgNJceXK677ZTqU8m1GtqM5YoAqN9c/B6lb8w17MHatqM+o/Q/RXz4s3F9osBc0TUs/8RvMtAh4/05/0ha04VqCpZHMOZpkgDocwfc+i5HFadlCut4v2/ktYWWrh3PnhR72gMPzAAEyrFamd0hQV2GKisdYLgYqb5l+50YrSxrfiayu7z2yDOyr9O8asAyTGx6LZV4WRrnd4AtORn2KgLdwq0YjTOGJOE5jn4hdzBY2CiozKdajJ6xK6y+3aYP8AyI57fvRZNG8zUxNczCYGh1mNo/cqNsgkYjpJjwnL99VIsYJLhoI8YIOXlkuvpcqNs+bzsuNrqg15dAD15QrHcrCywUpyNTG7qRJA+iiaTZa5s5QffLn4ri7C6lILiWhsgbyQMhmtakmloSUYqTV3a5dODrNSY41azw3DzIAWxuBOIaVrdXDGwaJbhO5Y4GHdMwfZefbQ8vDiZgTkfCQrH8Hr5dQvKnTce7VBp+Ts2+jg31WYOTV5biqoJ2hsekFwVyikK5rj42XbjstOuNaL4P8AK8QZ/qDfVaQJMr1JxJdYtNmq0Hf/ACNIB5HVp9QF5br0DTqOY8QWOLXDqDBHsoKsdbne4ViMsHF9DmzWfHUiYgT15ZKVZWl2eoUTJbUJG2izXv0cN8/8KCSZ38JOEryS1/Yl2VR/jdRt4vxBx5b/AKLkVgBvnvv5L6JJEYRnoIk8pKi2ZeaUk0dFjEucNis+k/E2DqMj/dR/ZlpHMfRZT3wQ8aHVGzaGiOKrMQ/M33XAqyJ338V9VDnIWO52f831WTWbtqcmpAlYzF8WutECMt/FKTp0KNFeFROVupI0XTA6ra/wbrmLSzYOY4eYLT/tC1NZnYTK2l8G/ntPLDS/5KSj8aObxhp4eXy/U2iiIrx44IiIAiIgCIiA+XsBBBEg5EH6LQzbq+w3rVs0RSqAmn/Ie8yP5e83yK32qH8T7nxGzWpozovwP/kqd0ejyP8AUVWxkM+HnHyZJSdpplOqXbhqS3SVKCnIC5x94HmsiodF4WdSTtc7ViNtFkBMHzUfxMBSslU6uLcLT1dkPqpUvklQnGtEOspcSR2bmu8c4g+vsreD8VeEZPS6IqrtCTXYolFjQWAbbSJ6Qd12PI78GIc3LMaa5L6sVaQGmHDLUc9R0XZaLMHl2GGbidPD2Xu3Q7M4KxHRo6adQZwToZPkYzWY1ndbnmcP0I5dFh1e6zD3JO+vPoOqxadqcSJa0gflw/qsOnIkVWFrGTeGjsPSfLVSPC/C9rtVQVbG04qRD2VDLWFzXAhuPSd/IrI4BodveFmpuaHNLyXNIkENDnkunYAfRelKdMAAAAAaACAOgAWuVrckzprQ+bLiwN7SMcDHh+XFGeGdpXaiIaHBXnf4v3b2V5VS0QKzGVBykgtdHmw+q9Eql/E/hU22zYqYmvRl1Pm4feZ57dQtJq6LWDqqnU12eh57a7ESfBZ1MdzwzHsD+ixGU4xDSD56HJd1N0YT0H/pVZHq8NaOx9zp0WVTqEmJgbka+ErDqNg9NkbUUdjpxmZVUTB0/tpCAx4FdQqLrZUWtjfMkdpfGXLRdFV/1XNZ3ssNtWXxst0irVqpNR7nZTdOR1Q0o0X05q7GLF+xlQWz+p22KvnDtCtu/BowbS06xTI8BiC06aa2R8G7S77WW5waTp8i2P31UlL4kc/i0H/Ty/7axuhERXTxoREQBERAEREAWJetEPo1GuEgtdPoiLSp8D9GZjujVrj8qyqhRF89lujukdSdJPioTjy0ubZ2tbo+o0O8M3R6tCIujgEnioepBiPypFQs75jr+kLIc44QZ0d6yc5RF788wcuMOI2zPp4KPrVCTJ6oiyEWX4SOP/VLP/X703yvR4XKKtU3LsNgiItDcLgoiA0L8V7rp0bbUNMR2jG1HDbESQSOU6+JVIHyDxKIqcviZ6zANuhG52AyzPYwuhqItTopn0HL7H790RaMnR01Xd1dFHWURbr4SnL8xGTOa4e+ERaLcstvKzpFoOa3b8DbvYLNUtEE1XvLC45w1oBDRyEklcorNJann+JTk6Lu+qNmoiKweeCIi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4586" name="Picture 10" descr="http://1.bp.blogspot.com/-jgv7gmxAKxo/UoKWN4IRHVI/AAAAAAAAAAc/PQJbtIuIb1s/s1600/7795721-profesor-reconfortante-llorando-nino-preesco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1229"/>
            <a:ext cx="5733302" cy="382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http://www.somosmultiples.es/blog/wp-content/uploads/2013/11/hermana-mayor-trilliz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288">
            <a:off x="6008851" y="2382592"/>
            <a:ext cx="5910268" cy="39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isabel-mesa.com/isamesa/stock/GalleryPicture/18-image/18-image_hu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75" y="167426"/>
            <a:ext cx="9568541" cy="63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orthstateparent.com/wp-content/uploads/2013/01/art-0213-che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4" y="412125"/>
            <a:ext cx="11956463" cy="58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edukame.com/sites/default/files/articulo/descanso-y-rendimiento-escolar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56" y="360610"/>
            <a:ext cx="9228626" cy="63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1.ytimg.com/vi/0zorakMHUas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60" y="1574441"/>
            <a:ext cx="6635885" cy="497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nino-viendo-tele_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8" y="706188"/>
            <a:ext cx="4442185" cy="44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bebe.com/sites/default/files/articulos/habitos-estudio-ninos-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58" y="206062"/>
            <a:ext cx="9739338" cy="64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51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endimientoescolar.com/blog/wp-content/uploads/2013/09/dfeblo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37" y="157520"/>
            <a:ext cx="7624901" cy="67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youtube.com/vi/3oZaxjiIvAQ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52" y="206063"/>
            <a:ext cx="8500054" cy="63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62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hogartotal.com/sites/www.hogartotal.com/files/Diseno-de-cuartos-de-estudio-para-nino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3" y="182724"/>
            <a:ext cx="9736242" cy="64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01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ipsicopedagoga.files.wordpress.com/2014/06/775330-estudiando-un-adorable-nino-de-mas-de-fondo-blanc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4" y="-16487"/>
            <a:ext cx="11165982" cy="68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1.bebesmundo.com/wp-content/uploads/2008/11/cc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0" y="193183"/>
            <a:ext cx="9316408" cy="66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atravels.com/wp-content/uploads/2013/01/estudiando-fami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56" y="90152"/>
            <a:ext cx="7597949" cy="64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6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spaciorientacion.es/wp-content/uploads/2011/05/td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69" y="128788"/>
            <a:ext cx="8044660" cy="65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0</Words>
  <Application>Microsoft Office PowerPoint</Application>
  <PresentationFormat>Panorámica</PresentationFormat>
  <Paragraphs>1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Tema de Office</vt:lpstr>
      <vt:lpstr>  Cómo …. Cuándo…. Dónde….. Y qué haces para obtener buen desempeño académico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…. Cuando…. Donde….. Y que haces para obtener buen desempeño academico</dc:title>
  <dc:creator>user</dc:creator>
  <cp:lastModifiedBy>user</cp:lastModifiedBy>
  <cp:revision>12</cp:revision>
  <dcterms:created xsi:type="dcterms:W3CDTF">2015-01-21T23:15:32Z</dcterms:created>
  <dcterms:modified xsi:type="dcterms:W3CDTF">2015-01-22T02:46:40Z</dcterms:modified>
</cp:coreProperties>
</file>